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81" r:id="rId2"/>
    <p:sldId id="328" r:id="rId3"/>
    <p:sldId id="298" r:id="rId4"/>
    <p:sldId id="302" r:id="rId5"/>
    <p:sldId id="314" r:id="rId6"/>
    <p:sldId id="299" r:id="rId7"/>
    <p:sldId id="342" r:id="rId8"/>
    <p:sldId id="301" r:id="rId9"/>
    <p:sldId id="323" r:id="rId10"/>
    <p:sldId id="3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129"/>
    <a:srgbClr val="00988C"/>
    <a:srgbClr val="008CAA"/>
    <a:srgbClr val="8C2B73"/>
    <a:srgbClr val="F8F8F8"/>
    <a:srgbClr val="AC862E"/>
    <a:srgbClr val="522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F26B52-9518-F148-CB18-79DEF44CEE1E}" v="11" dt="2022-05-23T15:51:42.104"/>
    <p1510:client id="{FF3D5DF8-D166-B053-8887-50B20584E0D8}" v="6" dt="2022-05-23T15:54:34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6327"/>
  </p:normalViewPr>
  <p:slideViewPr>
    <p:cSldViewPr snapToGrid="0" snapToObjects="1">
      <p:cViewPr varScale="1">
        <p:scale>
          <a:sx n="61" d="100"/>
          <a:sy n="61" d="100"/>
        </p:scale>
        <p:origin x="108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5A1BA-2605-E24C-85D0-58E5C9A3D4EA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FA3F-C361-C54F-AE8B-EDB4E976A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0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D04B-CAF9-3747-8C0B-0F5B2B472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BC62A-2EBD-1D43-9B6E-9403F173E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8C4A6-F845-B54F-ADF3-586781113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73683-757F-D141-942E-12737BA2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0E3D1-FDB4-F042-A684-5D70F1E0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3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AC3A-1134-9C4D-B5F4-977815DD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D8188-51D5-FC42-851B-351349C19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588CA-6B97-F44E-867C-23E9C05B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A66FB-5BC6-E14A-84D4-F998B6F1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3E41-240A-0347-93B8-A2CF04BA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2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3E1801-B78B-1345-9B90-9B32E595D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82B66-5A64-DC48-8B90-3B3A45449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54733-DD8F-4249-8C92-313B1AA2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BDBFC-E230-5242-A5E1-63CAB78E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43D33-7C31-AC41-A463-F0F47683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99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0957C-3F8F-0D45-854B-9706ECA77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59E0F-2635-F24C-9612-7B1CD5DB3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06E1-1138-294F-942E-BB4C99FF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1DF5F-6325-0140-B4DC-C823DC278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361EC-FC4C-F541-931C-ABBA77F9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41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46FF-8C96-2248-B3E4-4977F628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E9D22-DF53-4F45-821B-D71070233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EDB90-0322-8943-93E4-18226A6A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CE78C-2452-544B-876E-B0596D74D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AA65-928F-0E41-BF7B-EFFB40FBE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A1E99-E605-574C-9A14-8596A92C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5A0C5-8922-BE4F-86F3-0006AF8D1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AB484-8A7B-4B44-8948-3324B6810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7ABB6-9E82-574C-B899-23AF3C1A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1F734-A8C7-0E4E-9C7A-638F1141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87A8D-6C0B-A143-B8F9-74CE8E26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8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AC3A9-AB62-1E4A-BB11-A46A99BA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F466E-BE26-DB48-87A9-1931BF22E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5E429-0753-BF42-953C-370FCBD1C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833CAD-123C-E041-B4A3-4853D0FB5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648CB-2AF8-2E41-93FB-E2D2D0847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FA4CAC-A616-234D-B702-C2B2475F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D2FEAE-4107-EC45-A09C-1A25267B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15019-2554-B647-BA44-E2597190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1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0FCD7-6CC7-7B44-A460-FC87A6B88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5EBAF-311E-2846-95D1-79EDA11D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6AA41-303E-3246-8C37-3894CED8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B5E65-AAEF-3544-9C8D-454EFE2F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6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44065-9BE5-3845-9321-C625A8AF2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2F5C4A-FD52-044F-8756-0A5B7EA3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326E9-9E16-824C-9271-340EE816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EFA9-CCB9-B84A-B7F0-E8F0ED12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12C4C-A3A4-5B4C-8F98-69BF61F0D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6BEB2-0B85-0C46-9823-416E668EF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23F53-221B-CC4D-BD51-F0C835E8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88389-EE41-8A43-96A2-458BF581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1C374-56F3-954D-9897-5D66144C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2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BA1C9-668B-0C49-BFAC-482C5B99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709C5-9419-204C-950C-E471D2A98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DB7C5-4EEA-C648-918F-0FB6A54F1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FF395-69F9-D64D-ABDA-4AED8A2EA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F2E71-01EF-B541-94BF-048539566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B1F0F-FAC9-CE4D-B978-C83CFA941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7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0D8C2A-8185-E246-A38D-476D687D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B7B1A-BC8A-B446-B309-8C5671B0D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9E1C1-5E31-CA44-BAAD-A815B4D2C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659C1-EDB0-7A4E-BF51-810E8CAECA96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816D9-11B6-5146-B0FB-E5D9904C9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B2F19-8055-604A-BA02-C92D437DD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BD337-2958-9244-8BCA-20A905E84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vimeo.com/26030302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hyperlink" Target="https://www.palmer.edu/" TargetMode="External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426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BFB70F-5B71-D04D-B71D-657E9135DFE9}"/>
              </a:ext>
            </a:extLst>
          </p:cNvPr>
          <p:cNvSpPr txBox="1">
            <a:spLocks/>
          </p:cNvSpPr>
          <p:nvPr/>
        </p:nvSpPr>
        <p:spPr>
          <a:xfrm>
            <a:off x="0" y="2108880"/>
            <a:ext cx="12192000" cy="11124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E5A5DFB-86AE-434E-918A-D4986B9B10F9}"/>
              </a:ext>
            </a:extLst>
          </p:cNvPr>
          <p:cNvSpPr txBox="1">
            <a:spLocks/>
          </p:cNvSpPr>
          <p:nvPr/>
        </p:nvSpPr>
        <p:spPr>
          <a:xfrm>
            <a:off x="1524000" y="3461840"/>
            <a:ext cx="9144000" cy="658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i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563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7FA9670-3287-824B-94CF-5723315BB2BC}"/>
              </a:ext>
            </a:extLst>
          </p:cNvPr>
          <p:cNvSpPr txBox="1">
            <a:spLocks/>
          </p:cNvSpPr>
          <p:nvPr/>
        </p:nvSpPr>
        <p:spPr>
          <a:xfrm>
            <a:off x="6416265" y="3517369"/>
            <a:ext cx="552244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First, Last, D.C.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2D56A2-DBAB-F492-4577-F5D8CE56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61" y="359194"/>
            <a:ext cx="4708995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Welcome!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E5E9F1-B719-6D71-192A-41CE5971BD9D}"/>
              </a:ext>
            </a:extLst>
          </p:cNvPr>
          <p:cNvSpPr txBox="1"/>
          <p:nvPr/>
        </p:nvSpPr>
        <p:spPr>
          <a:xfrm>
            <a:off x="1411419" y="1905982"/>
            <a:ext cx="4206240" cy="43891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your photo here.</a:t>
            </a:r>
          </a:p>
        </p:txBody>
      </p:sp>
    </p:spTree>
    <p:extLst>
      <p:ext uri="{BB962C8B-B14F-4D97-AF65-F5344CB8AC3E}">
        <p14:creationId xmlns:p14="http://schemas.microsoft.com/office/powerpoint/2010/main" val="220681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5346-5CBE-AE42-8502-0D361E97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34" y="2310848"/>
            <a:ext cx="10777331" cy="178407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Chiropractic Story</a:t>
            </a:r>
          </a:p>
        </p:txBody>
      </p:sp>
    </p:spTree>
    <p:extLst>
      <p:ext uri="{BB962C8B-B14F-4D97-AF65-F5344CB8AC3E}">
        <p14:creationId xmlns:p14="http://schemas.microsoft.com/office/powerpoint/2010/main" val="97839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C77108A-C831-174B-A9B6-E0D12BE33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00" t="789" r="14400" b="42724"/>
          <a:stretch/>
        </p:blipFill>
        <p:spPr>
          <a:xfrm>
            <a:off x="9179245" y="855782"/>
            <a:ext cx="2847518" cy="33886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E0AB1A-6A59-8647-B800-454A72D46B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7" t="1818" r="57" b="18846"/>
          <a:stretch/>
        </p:blipFill>
        <p:spPr>
          <a:xfrm>
            <a:off x="6173828" y="855783"/>
            <a:ext cx="2847518" cy="3388658"/>
          </a:xfrm>
          <a:prstGeom prst="rect">
            <a:avLst/>
          </a:prstGeom>
        </p:spPr>
      </p:pic>
      <p:pic>
        <p:nvPicPr>
          <p:cNvPr id="22" name="Picture 2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EA0AF104-884B-6340-B856-D401F26B4E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88" t="3510" r="3396" b="15467"/>
          <a:stretch/>
        </p:blipFill>
        <p:spPr>
          <a:xfrm>
            <a:off x="156870" y="858477"/>
            <a:ext cx="2844173" cy="3388660"/>
          </a:xfrm>
          <a:prstGeom prst="rect">
            <a:avLst/>
          </a:prstGeom>
        </p:spPr>
      </p:pic>
      <p:pic>
        <p:nvPicPr>
          <p:cNvPr id="20" name="Picture 19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1EDCD74C-1AA5-9C4C-8D13-22293EA7B2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31" b="8545"/>
          <a:stretch/>
        </p:blipFill>
        <p:spPr>
          <a:xfrm>
            <a:off x="3166554" y="855782"/>
            <a:ext cx="2849375" cy="3388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9D3F01-B6FC-E945-95FF-26C7470630D4}"/>
              </a:ext>
            </a:extLst>
          </p:cNvPr>
          <p:cNvSpPr/>
          <p:nvPr/>
        </p:nvSpPr>
        <p:spPr>
          <a:xfrm>
            <a:off x="215153" y="3786692"/>
            <a:ext cx="2743200" cy="28615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F19455-9986-7549-9499-B9E44515FE08}"/>
              </a:ext>
            </a:extLst>
          </p:cNvPr>
          <p:cNvSpPr/>
          <p:nvPr/>
        </p:nvSpPr>
        <p:spPr>
          <a:xfrm>
            <a:off x="3220570" y="3786691"/>
            <a:ext cx="2743200" cy="28615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9CD-D380-EF4D-B983-896FE645DBB1}"/>
              </a:ext>
            </a:extLst>
          </p:cNvPr>
          <p:cNvSpPr/>
          <p:nvPr/>
        </p:nvSpPr>
        <p:spPr>
          <a:xfrm>
            <a:off x="6225987" y="3786690"/>
            <a:ext cx="2743200" cy="28615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1CEC9B-6ED6-0245-8614-076F45FBEF40}"/>
              </a:ext>
            </a:extLst>
          </p:cNvPr>
          <p:cNvSpPr/>
          <p:nvPr/>
        </p:nvSpPr>
        <p:spPr>
          <a:xfrm>
            <a:off x="9231404" y="3786689"/>
            <a:ext cx="2743200" cy="28615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9C48B-6B4F-CE4C-B073-637059067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291" y="3872755"/>
            <a:ext cx="2508772" cy="2647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Daniel David (D.D.) Palmer, F.P.A.C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Known as The Discoverer of Chiropractic and as The Founder of the chiropractic profession and Palmer College of Chiropractic.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DE747D-B4B4-A44D-AF13-8DCBEEA74156}"/>
              </a:ext>
            </a:extLst>
          </p:cNvPr>
          <p:cNvSpPr txBox="1">
            <a:spLocks/>
          </p:cNvSpPr>
          <p:nvPr/>
        </p:nvSpPr>
        <p:spPr>
          <a:xfrm>
            <a:off x="3364564" y="3872755"/>
            <a:ext cx="2412179" cy="2647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Bartlett Joshua (B.J.) Palmer, D.C., F.P.A.C.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son of D.D. Palmer, is known as The Developer of Chiropractic.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B7F6D59-758E-7B4A-98CD-6E3EA9010985}"/>
              </a:ext>
            </a:extLst>
          </p:cNvPr>
          <p:cNvSpPr txBox="1">
            <a:spLocks/>
          </p:cNvSpPr>
          <p:nvPr/>
        </p:nvSpPr>
        <p:spPr>
          <a:xfrm>
            <a:off x="6391497" y="3872755"/>
            <a:ext cx="2472804" cy="2647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Mabel Heath Palmer, D.C., F.P.A.C.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known as The First Lady of Chiropractic, and married Dr. B.J. Palmer in 1904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AE88182-4D9D-2948-903A-95232BA324D9}"/>
              </a:ext>
            </a:extLst>
          </p:cNvPr>
          <p:cNvSpPr txBox="1">
            <a:spLocks/>
          </p:cNvSpPr>
          <p:nvPr/>
        </p:nvSpPr>
        <p:spPr>
          <a:xfrm>
            <a:off x="9351982" y="3872755"/>
            <a:ext cx="2590348" cy="2647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David Daniel Palmer, D.C., F.P.A.C.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Referred to as The Educator of Chiropractic, Dr. David D. Palmer, was the son of Drs. B.J. and Mabel Heath Palmer.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DD7CB5-1D67-4B49-A026-097098570E05}"/>
              </a:ext>
            </a:extLst>
          </p:cNvPr>
          <p:cNvSpPr/>
          <p:nvPr/>
        </p:nvSpPr>
        <p:spPr>
          <a:xfrm>
            <a:off x="215153" y="6520721"/>
            <a:ext cx="2743200" cy="1275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415D95-E609-5B42-A747-6F64D69FC38B}"/>
              </a:ext>
            </a:extLst>
          </p:cNvPr>
          <p:cNvSpPr/>
          <p:nvPr/>
        </p:nvSpPr>
        <p:spPr>
          <a:xfrm>
            <a:off x="3220569" y="6520718"/>
            <a:ext cx="2743200" cy="127506"/>
          </a:xfrm>
          <a:prstGeom prst="rect">
            <a:avLst/>
          </a:prstGeom>
          <a:solidFill>
            <a:srgbClr val="8C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E02432-E65C-BD4E-8CC3-43296F740F44}"/>
              </a:ext>
            </a:extLst>
          </p:cNvPr>
          <p:cNvSpPr/>
          <p:nvPr/>
        </p:nvSpPr>
        <p:spPr>
          <a:xfrm>
            <a:off x="6225987" y="6520718"/>
            <a:ext cx="2743200" cy="127506"/>
          </a:xfrm>
          <a:prstGeom prst="rect">
            <a:avLst/>
          </a:prstGeom>
          <a:solidFill>
            <a:srgbClr val="008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12F52B-F6A2-F14A-943C-64B5178D3D18}"/>
              </a:ext>
            </a:extLst>
          </p:cNvPr>
          <p:cNvSpPr/>
          <p:nvPr/>
        </p:nvSpPr>
        <p:spPr>
          <a:xfrm>
            <a:off x="9231404" y="6520718"/>
            <a:ext cx="2743200" cy="127506"/>
          </a:xfrm>
          <a:prstGeom prst="rect">
            <a:avLst/>
          </a:prstGeom>
          <a:solidFill>
            <a:srgbClr val="009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0DEB02-9DC4-2626-F97B-B9340A547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271072"/>
            <a:ext cx="11811610" cy="559949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Palmer is the first and largest chiropractic college.</a:t>
            </a:r>
          </a:p>
        </p:txBody>
      </p:sp>
    </p:spTree>
    <p:extLst>
      <p:ext uri="{BB962C8B-B14F-4D97-AF65-F5344CB8AC3E}">
        <p14:creationId xmlns:p14="http://schemas.microsoft.com/office/powerpoint/2010/main" val="3736545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lue shirt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917150B1-DD22-CC47-ADEB-E08F8263F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124"/>
            <a:ext cx="12192000" cy="69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82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FD21-62C9-2748-9DC9-D02FC7530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5" y="18449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ctr" rotWithShape="0">
                    <a:schemeClr val="tx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Palmer Advantage</a:t>
            </a:r>
            <a:endParaRPr lang="en-US" dirty="0">
              <a:effectLst>
                <a:outerShdw blurRad="50800" dist="38100" dir="2700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7BE2-DD35-3745-A064-8034EEEAD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379" y="1683590"/>
            <a:ext cx="5538792" cy="472977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Palmer Curriculum —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offers world-class instruction in chiropractic technique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Palmer Faculty —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most accomplished cadre of instructors in the profession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Palmer Clinics —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provides unmatched, hands-on clinical experience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Palmer Center for Business Development —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available at no cost to students and alumni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Palmer Center for Chiropractic Research —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largest in the nation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Palmer Alumni Association — 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696741" algn="ctr" rotWithShape="0">
                    <a:schemeClr val="tx1">
                      <a:alpha val="39877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largest alumni network of any chiropractic school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BC7762-020B-3D43-8299-53C280348CF0}"/>
              </a:ext>
            </a:extLst>
          </p:cNvPr>
          <p:cNvSpPr/>
          <p:nvPr/>
        </p:nvSpPr>
        <p:spPr>
          <a:xfrm>
            <a:off x="185680" y="1589570"/>
            <a:ext cx="5738191" cy="49033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7157C7-DC2B-894D-BA10-5CD7BF7D3BF2}"/>
              </a:ext>
            </a:extLst>
          </p:cNvPr>
          <p:cNvCxnSpPr/>
          <p:nvPr/>
        </p:nvCxnSpPr>
        <p:spPr>
          <a:xfrm>
            <a:off x="715767" y="0"/>
            <a:ext cx="0" cy="158957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C1FD52-29B7-8A42-BB61-C0E5E778E8BD}"/>
              </a:ext>
            </a:extLst>
          </p:cNvPr>
          <p:cNvCxnSpPr>
            <a:cxnSpLocks/>
          </p:cNvCxnSpPr>
          <p:nvPr/>
        </p:nvCxnSpPr>
        <p:spPr>
          <a:xfrm>
            <a:off x="4923332" y="6492874"/>
            <a:ext cx="0" cy="36512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C9DAC60-CFFB-3A47-AE9D-B92CD84D4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70"/>
          <a:stretch/>
        </p:blipFill>
        <p:spPr>
          <a:xfrm>
            <a:off x="6095999" y="1589570"/>
            <a:ext cx="5996503" cy="49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9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96CA569-EF26-68B4-0254-118001431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2" t="705" r="2642" b="13399"/>
          <a:stretch/>
        </p:blipFill>
        <p:spPr>
          <a:xfrm>
            <a:off x="6225093" y="1678192"/>
            <a:ext cx="5273144" cy="309892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3B9FDB9-9CC6-5AD2-1FEA-C26336417023}"/>
              </a:ext>
            </a:extLst>
          </p:cNvPr>
          <p:cNvSpPr/>
          <p:nvPr/>
        </p:nvSpPr>
        <p:spPr>
          <a:xfrm>
            <a:off x="6346098" y="4249270"/>
            <a:ext cx="5029200" cy="2395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A2253F-77CF-7B5B-1DD9-ECCB28EBC5DC}"/>
              </a:ext>
            </a:extLst>
          </p:cNvPr>
          <p:cNvSpPr/>
          <p:nvPr/>
        </p:nvSpPr>
        <p:spPr>
          <a:xfrm>
            <a:off x="6351338" y="6517478"/>
            <a:ext cx="5029200" cy="127506"/>
          </a:xfrm>
          <a:prstGeom prst="rect">
            <a:avLst/>
          </a:prstGeom>
          <a:solidFill>
            <a:srgbClr val="009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D082C00-9CE8-CA45-717A-C7FA5D7A7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61" y="308250"/>
            <a:ext cx="10515600" cy="852445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College – 2 Campuses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08D6495-C8F5-B0CE-3BED-E0CABAEF2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54" t="32153" r="13476" b="19290"/>
          <a:stretch/>
        </p:blipFill>
        <p:spPr>
          <a:xfrm>
            <a:off x="331591" y="1678191"/>
            <a:ext cx="5273144" cy="309892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4DA5068-8D8E-EDA7-C5FD-FC3345371718}"/>
              </a:ext>
            </a:extLst>
          </p:cNvPr>
          <p:cNvSpPr/>
          <p:nvPr/>
        </p:nvSpPr>
        <p:spPr>
          <a:xfrm>
            <a:off x="443767" y="4249270"/>
            <a:ext cx="5029200" cy="2395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30CD6E3-6BE6-B073-6A8A-164953B6F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831" y="4356844"/>
            <a:ext cx="4844993" cy="2229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US" sz="2400" b="1" dirty="0">
                <a:latin typeface="Arial"/>
                <a:cs typeface="Arial"/>
              </a:rPr>
              <a:t>Palmer Main Campus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 Palmer’s Main Campus, in Davenport, Iowa, you can study where chiropractic education started, in modern, newly reimagined student-learning spaces! Palmer Main is the largest of Palmer’s two campuses.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D806ED-D9AD-661D-23A7-481D1CDF01FF}"/>
              </a:ext>
            </a:extLst>
          </p:cNvPr>
          <p:cNvSpPr/>
          <p:nvPr/>
        </p:nvSpPr>
        <p:spPr>
          <a:xfrm>
            <a:off x="443770" y="6517478"/>
            <a:ext cx="5029200" cy="127506"/>
          </a:xfrm>
          <a:prstGeom prst="rect">
            <a:avLst/>
          </a:prstGeom>
          <a:solidFill>
            <a:srgbClr val="008C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200A257B-321E-00A9-2DF7-0CD8DCD1DDA1}"/>
              </a:ext>
            </a:extLst>
          </p:cNvPr>
          <p:cNvSpPr txBox="1">
            <a:spLocks/>
          </p:cNvSpPr>
          <p:nvPr/>
        </p:nvSpPr>
        <p:spPr>
          <a:xfrm>
            <a:off x="6445589" y="4346085"/>
            <a:ext cx="4577417" cy="2171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500"/>
              </a:lnSpc>
              <a:buFont typeface="Arial" panose="020B0604020202020204" pitchFamily="34" charset="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Palmer Florida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 Palmer Florida, you’ll see the newest academic building that features new lecture rooms, technique rooms, anatomy lab and a Passive and Active Care Lab. You’ll have everything you’ll need to become a leader in the profession. 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309D6AC8-7B5E-C2B3-F207-406C9E89952B}"/>
              </a:ext>
            </a:extLst>
          </p:cNvPr>
          <p:cNvSpPr txBox="1">
            <a:spLocks/>
          </p:cNvSpPr>
          <p:nvPr/>
        </p:nvSpPr>
        <p:spPr>
          <a:xfrm>
            <a:off x="239364" y="1102785"/>
            <a:ext cx="11400403" cy="50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Community, experience and involvement</a:t>
            </a:r>
          </a:p>
        </p:txBody>
      </p:sp>
    </p:spTree>
    <p:extLst>
      <p:ext uri="{BB962C8B-B14F-4D97-AF65-F5344CB8AC3E}">
        <p14:creationId xmlns:p14="http://schemas.microsoft.com/office/powerpoint/2010/main" val="3030352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5346-5CBE-AE42-8502-0D361E97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34" y="2310848"/>
            <a:ext cx="10777331" cy="178407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18599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B373F294-915E-CAF8-C451-5218C611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7"/>
            <a:ext cx="10515600" cy="106471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&amp; Connect Today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5A4F9DE-FB99-385D-0C31-60DB7F2E3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6" b="2192"/>
          <a:stretch/>
        </p:blipFill>
        <p:spPr>
          <a:xfrm>
            <a:off x="213257" y="1336514"/>
            <a:ext cx="3663188" cy="251199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663B6A2-45B2-9F66-F5BD-968535F3DB80}"/>
              </a:ext>
            </a:extLst>
          </p:cNvPr>
          <p:cNvSpPr/>
          <p:nvPr/>
        </p:nvSpPr>
        <p:spPr>
          <a:xfrm>
            <a:off x="444651" y="3535995"/>
            <a:ext cx="3200400" cy="21181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7A6D95C-8A1F-44B8-F2B8-A595F565E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530" y="3688011"/>
            <a:ext cx="3036157" cy="19661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latin typeface="Arial"/>
                <a:cs typeface="Arial"/>
              </a:rPr>
              <a:t>Palmer Main Campus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Davenport, Iowa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800-722-2586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admissions.ia@palmer.edu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D0100E-99FE-2CD9-6C4B-6CDAEAF49A88}"/>
              </a:ext>
            </a:extLst>
          </p:cNvPr>
          <p:cNvSpPr/>
          <p:nvPr/>
        </p:nvSpPr>
        <p:spPr>
          <a:xfrm>
            <a:off x="444651" y="5526656"/>
            <a:ext cx="3200400" cy="1275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B88BD3-EA4A-FAA0-A3D9-02DEECEA2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6" t="4471" r="2156"/>
          <a:stretch/>
        </p:blipFill>
        <p:spPr>
          <a:xfrm>
            <a:off x="4266433" y="1336514"/>
            <a:ext cx="3663188" cy="251199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2CD37CC-1E0A-83D0-8150-19258B227372}"/>
              </a:ext>
            </a:extLst>
          </p:cNvPr>
          <p:cNvSpPr/>
          <p:nvPr/>
        </p:nvSpPr>
        <p:spPr>
          <a:xfrm>
            <a:off x="4497827" y="3535995"/>
            <a:ext cx="3200400" cy="21181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8FAE428-27E9-4BEC-9686-92159C18F974}"/>
              </a:ext>
            </a:extLst>
          </p:cNvPr>
          <p:cNvSpPr txBox="1">
            <a:spLocks/>
          </p:cNvSpPr>
          <p:nvPr/>
        </p:nvSpPr>
        <p:spPr>
          <a:xfrm>
            <a:off x="4621706" y="3688011"/>
            <a:ext cx="3036157" cy="19661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latin typeface="Arial"/>
                <a:cs typeface="Arial"/>
              </a:rPr>
              <a:t>Palmer Florida</a:t>
            </a:r>
            <a:r>
              <a:rPr lang="en-US" b="1" dirty="0">
                <a:latin typeface="Arial"/>
                <a:cs typeface="Arial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Port Orange, Florida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866-585-9677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admissions.fl@palmer.edu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13E158-6DA6-5EE7-1B5D-EFCA10C16C06}"/>
              </a:ext>
            </a:extLst>
          </p:cNvPr>
          <p:cNvSpPr/>
          <p:nvPr/>
        </p:nvSpPr>
        <p:spPr>
          <a:xfrm>
            <a:off x="4497827" y="5526656"/>
            <a:ext cx="3200400" cy="127506"/>
          </a:xfrm>
          <a:prstGeom prst="rect">
            <a:avLst/>
          </a:prstGeom>
          <a:solidFill>
            <a:srgbClr val="8C2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9E708C9-7A4C-E92E-B62F-1151E89C36C3}"/>
              </a:ext>
            </a:extLst>
          </p:cNvPr>
          <p:cNvSpPr txBox="1">
            <a:spLocks/>
          </p:cNvSpPr>
          <p:nvPr/>
        </p:nvSpPr>
        <p:spPr>
          <a:xfrm>
            <a:off x="8161015" y="1194099"/>
            <a:ext cx="3855821" cy="4141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Schedule a campus visit</a:t>
            </a:r>
          </a:p>
          <a:p>
            <a:pPr>
              <a:lnSpc>
                <a:spcPts val="2800"/>
              </a:lnSpc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Use our "Find a Chiropractor" website page and job shadow a doctor of chiropractic in your area</a:t>
            </a:r>
          </a:p>
          <a:p>
            <a:pPr>
              <a:lnSpc>
                <a:spcPts val="2800"/>
              </a:lnSpc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Connect with a Palmer Admissions Counselor</a:t>
            </a:r>
          </a:p>
          <a:p>
            <a:pPr>
              <a:lnSpc>
                <a:spcPts val="3000"/>
              </a:lnSpc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Explore </a:t>
            </a:r>
            <a:r>
              <a:rPr lang="en-US" sz="230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www.palmer.edu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3655C1C4-3BBA-5A9A-02C1-07B0129CCDF1}"/>
              </a:ext>
            </a:extLst>
          </p:cNvPr>
          <p:cNvSpPr txBox="1">
            <a:spLocks/>
          </p:cNvSpPr>
          <p:nvPr/>
        </p:nvSpPr>
        <p:spPr>
          <a:xfrm>
            <a:off x="348005" y="6084741"/>
            <a:ext cx="3824134" cy="482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Follow us on social media.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C87B252-C3A8-6B5E-087F-D7BFDCC18C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42159" y="6000649"/>
            <a:ext cx="580823" cy="580823"/>
          </a:xfrm>
          <a:prstGeom prst="rect">
            <a:avLst/>
          </a:prstGeom>
        </p:spPr>
      </p:pic>
      <p:pic>
        <p:nvPicPr>
          <p:cNvPr id="40" name="Picture 39" descr="A picture containing text, clipart, first-aid kit, vector graphics&#10;&#10;Description automatically generated">
            <a:extLst>
              <a:ext uri="{FF2B5EF4-FFF2-40B4-BE49-F238E27FC236}">
                <a16:creationId xmlns:a16="http://schemas.microsoft.com/office/drawing/2014/main" id="{3AFD7102-AF7B-D147-2892-7D9FAF225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742" y="5986201"/>
            <a:ext cx="580822" cy="580822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30163B54-7218-751B-539B-AA242B2DE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3458" y="5998723"/>
            <a:ext cx="580822" cy="580822"/>
          </a:xfrm>
          <a:prstGeom prst="rect">
            <a:avLst/>
          </a:prstGeom>
        </p:spPr>
      </p:pic>
      <p:pic>
        <p:nvPicPr>
          <p:cNvPr id="42" name="Picture 41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713EFFDB-0C63-EB4F-A8EA-D984443E2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3174" y="6080484"/>
            <a:ext cx="580822" cy="4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6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lm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12C6D"/>
      </a:accent1>
      <a:accent2>
        <a:srgbClr val="AC862E"/>
      </a:accent2>
      <a:accent3>
        <a:srgbClr val="4879A5"/>
      </a:accent3>
      <a:accent4>
        <a:srgbClr val="A33400"/>
      </a:accent4>
      <a:accent5>
        <a:srgbClr val="45887B"/>
      </a:accent5>
      <a:accent6>
        <a:srgbClr val="F9DA8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13416</TotalTime>
  <Words>428</Words>
  <Application>Microsoft Office PowerPoint</Application>
  <PresentationFormat>Widescreen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Welcome!</vt:lpstr>
      <vt:lpstr>My Chiropractic Story</vt:lpstr>
      <vt:lpstr>Palmer is the first and largest chiropractic college.</vt:lpstr>
      <vt:lpstr>PowerPoint Presentation</vt:lpstr>
      <vt:lpstr>The Palmer Advantage</vt:lpstr>
      <vt:lpstr>1 College – 2 Campuses</vt:lpstr>
      <vt:lpstr>Next Steps</vt:lpstr>
      <vt:lpstr>Visit &amp; Connect Today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Sampiller</dc:creator>
  <cp:lastModifiedBy>Kimberly Kent</cp:lastModifiedBy>
  <cp:revision>51</cp:revision>
  <dcterms:created xsi:type="dcterms:W3CDTF">2021-06-18T16:51:09Z</dcterms:created>
  <dcterms:modified xsi:type="dcterms:W3CDTF">2022-05-23T21:33:15Z</dcterms:modified>
</cp:coreProperties>
</file>